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51"/>
  </p:notesMasterIdLst>
  <p:sldIdLst>
    <p:sldId id="302" r:id="rId5"/>
    <p:sldId id="368" r:id="rId6"/>
    <p:sldId id="369" r:id="rId7"/>
    <p:sldId id="370" r:id="rId8"/>
    <p:sldId id="371" r:id="rId9"/>
    <p:sldId id="374" r:id="rId10"/>
    <p:sldId id="372" r:id="rId11"/>
    <p:sldId id="373" r:id="rId12"/>
    <p:sldId id="375" r:id="rId13"/>
    <p:sldId id="376" r:id="rId14"/>
    <p:sldId id="377" r:id="rId15"/>
    <p:sldId id="378" r:id="rId16"/>
    <p:sldId id="379" r:id="rId17"/>
    <p:sldId id="380" r:id="rId18"/>
    <p:sldId id="381" r:id="rId19"/>
    <p:sldId id="382" r:id="rId20"/>
    <p:sldId id="383" r:id="rId21"/>
    <p:sldId id="391" r:id="rId22"/>
    <p:sldId id="384" r:id="rId23"/>
    <p:sldId id="385" r:id="rId24"/>
    <p:sldId id="386" r:id="rId25"/>
    <p:sldId id="387" r:id="rId26"/>
    <p:sldId id="388" r:id="rId27"/>
    <p:sldId id="389" r:id="rId28"/>
    <p:sldId id="390" r:id="rId29"/>
    <p:sldId id="398" r:id="rId30"/>
    <p:sldId id="392" r:id="rId31"/>
    <p:sldId id="393" r:id="rId32"/>
    <p:sldId id="394" r:id="rId33"/>
    <p:sldId id="395" r:id="rId34"/>
    <p:sldId id="396" r:id="rId35"/>
    <p:sldId id="397" r:id="rId36"/>
    <p:sldId id="399" r:id="rId37"/>
    <p:sldId id="400" r:id="rId38"/>
    <p:sldId id="401" r:id="rId39"/>
    <p:sldId id="402" r:id="rId40"/>
    <p:sldId id="403" r:id="rId41"/>
    <p:sldId id="404" r:id="rId42"/>
    <p:sldId id="405" r:id="rId43"/>
    <p:sldId id="406" r:id="rId44"/>
    <p:sldId id="407" r:id="rId45"/>
    <p:sldId id="408" r:id="rId46"/>
    <p:sldId id="409" r:id="rId47"/>
    <p:sldId id="410" r:id="rId48"/>
    <p:sldId id="411" r:id="rId49"/>
    <p:sldId id="412" r:id="rId50"/>
  </p:sldIdLst>
  <p:sldSz cx="15335250" cy="10907713"/>
  <p:notesSz cx="15125700" cy="10693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6234" userDrawn="1">
          <p15:clr>
            <a:srgbClr val="A4A3A4"/>
          </p15:clr>
        </p15:guide>
        <p15:guide id="2" pos="67" userDrawn="1">
          <p15:clr>
            <a:srgbClr val="5ACBF0"/>
          </p15:clr>
        </p15:guide>
        <p15:guide id="3" pos="9593" userDrawn="1">
          <p15:clr>
            <a:srgbClr val="5ACBF0"/>
          </p15:clr>
        </p15:guide>
        <p15:guide id="4" orient="horz" pos="6792" userDrawn="1">
          <p15:clr>
            <a:srgbClr val="5ACBF0"/>
          </p15:clr>
        </p15:guide>
        <p15:guide id="5" orient="horz" pos="79" userDrawn="1">
          <p15:clr>
            <a:srgbClr val="5ACBF0"/>
          </p15:clr>
        </p15:guide>
        <p15:guide id="6" orient="horz" pos="171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E4F0"/>
    <a:srgbClr val="D3E7CB"/>
    <a:srgbClr val="EAEEC6"/>
    <a:srgbClr val="EEF2C8"/>
    <a:srgbClr val="C8E8F4"/>
    <a:srgbClr val="D6EACD"/>
    <a:srgbClr val="3B7D23"/>
    <a:srgbClr val="6B9D59"/>
    <a:srgbClr val="CAEFFB"/>
    <a:srgbClr val="DAF2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80" autoAdjust="0"/>
    <p:restoredTop sz="96242" autoAdjust="0"/>
  </p:normalViewPr>
  <p:slideViewPr>
    <p:cSldViewPr snapToGrid="0">
      <p:cViewPr varScale="1">
        <p:scale>
          <a:sx n="68" d="100"/>
          <a:sy n="68" d="100"/>
        </p:scale>
        <p:origin x="726" y="288"/>
      </p:cViewPr>
      <p:guideLst>
        <p:guide orient="horz" pos="6234"/>
        <p:guide pos="67"/>
        <p:guide pos="9593"/>
        <p:guide orient="horz" pos="6792"/>
        <p:guide orient="horz" pos="79"/>
        <p:guide orient="horz" pos="171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6554788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8567738" y="0"/>
            <a:ext cx="6554787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ECE6C9-0417-BE43-A3EF-BFD4C82D58BF}" type="datetimeFigureOut">
              <a:rPr kumimoji="1" lang="ja-JP" altLang="en-US" smtClean="0"/>
              <a:t>2026/3/23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5026025" y="1336675"/>
            <a:ext cx="507365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1512888" y="5146675"/>
            <a:ext cx="1209992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10156825"/>
            <a:ext cx="6554788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8567738" y="10156825"/>
            <a:ext cx="6554787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D286C7-8CE2-3644-8B8A-832CD8F1FBF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8432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29396" rtl="0" eaLnBrk="1" latinLnBrk="0" hangingPunct="1">
      <a:defRPr kumimoji="1" sz="1220" kern="1200">
        <a:solidFill>
          <a:schemeClr val="tx1"/>
        </a:solidFill>
        <a:latin typeface="+mn-lt"/>
        <a:ea typeface="+mn-ea"/>
        <a:cs typeface="+mn-cs"/>
      </a:defRPr>
    </a:lvl1pPr>
    <a:lvl2pPr marL="464698" algn="l" defTabSz="929396" rtl="0" eaLnBrk="1" latinLnBrk="0" hangingPunct="1">
      <a:defRPr kumimoji="1" sz="1220" kern="1200">
        <a:solidFill>
          <a:schemeClr val="tx1"/>
        </a:solidFill>
        <a:latin typeface="+mn-lt"/>
        <a:ea typeface="+mn-ea"/>
        <a:cs typeface="+mn-cs"/>
      </a:defRPr>
    </a:lvl2pPr>
    <a:lvl3pPr marL="929396" algn="l" defTabSz="929396" rtl="0" eaLnBrk="1" latinLnBrk="0" hangingPunct="1">
      <a:defRPr kumimoji="1" sz="1220" kern="1200">
        <a:solidFill>
          <a:schemeClr val="tx1"/>
        </a:solidFill>
        <a:latin typeface="+mn-lt"/>
        <a:ea typeface="+mn-ea"/>
        <a:cs typeface="+mn-cs"/>
      </a:defRPr>
    </a:lvl3pPr>
    <a:lvl4pPr marL="1394094" algn="l" defTabSz="929396" rtl="0" eaLnBrk="1" latinLnBrk="0" hangingPunct="1">
      <a:defRPr kumimoji="1" sz="1220" kern="1200">
        <a:solidFill>
          <a:schemeClr val="tx1"/>
        </a:solidFill>
        <a:latin typeface="+mn-lt"/>
        <a:ea typeface="+mn-ea"/>
        <a:cs typeface="+mn-cs"/>
      </a:defRPr>
    </a:lvl4pPr>
    <a:lvl5pPr marL="1858792" algn="l" defTabSz="929396" rtl="0" eaLnBrk="1" latinLnBrk="0" hangingPunct="1">
      <a:defRPr kumimoji="1" sz="1220" kern="1200">
        <a:solidFill>
          <a:schemeClr val="tx1"/>
        </a:solidFill>
        <a:latin typeface="+mn-lt"/>
        <a:ea typeface="+mn-ea"/>
        <a:cs typeface="+mn-cs"/>
      </a:defRPr>
    </a:lvl5pPr>
    <a:lvl6pPr marL="2323490" algn="l" defTabSz="929396" rtl="0" eaLnBrk="1" latinLnBrk="0" hangingPunct="1">
      <a:defRPr kumimoji="1" sz="1220" kern="1200">
        <a:solidFill>
          <a:schemeClr val="tx1"/>
        </a:solidFill>
        <a:latin typeface="+mn-lt"/>
        <a:ea typeface="+mn-ea"/>
        <a:cs typeface="+mn-cs"/>
      </a:defRPr>
    </a:lvl6pPr>
    <a:lvl7pPr marL="2788188" algn="l" defTabSz="929396" rtl="0" eaLnBrk="1" latinLnBrk="0" hangingPunct="1">
      <a:defRPr kumimoji="1" sz="1220" kern="1200">
        <a:solidFill>
          <a:schemeClr val="tx1"/>
        </a:solidFill>
        <a:latin typeface="+mn-lt"/>
        <a:ea typeface="+mn-ea"/>
        <a:cs typeface="+mn-cs"/>
      </a:defRPr>
    </a:lvl7pPr>
    <a:lvl8pPr marL="3252887" algn="l" defTabSz="929396" rtl="0" eaLnBrk="1" latinLnBrk="0" hangingPunct="1">
      <a:defRPr kumimoji="1" sz="1220" kern="1200">
        <a:solidFill>
          <a:schemeClr val="tx1"/>
        </a:solidFill>
        <a:latin typeface="+mn-lt"/>
        <a:ea typeface="+mn-ea"/>
        <a:cs typeface="+mn-cs"/>
      </a:defRPr>
    </a:lvl8pPr>
    <a:lvl9pPr marL="3717585" algn="l" defTabSz="929396" rtl="0" eaLnBrk="1" latinLnBrk="0" hangingPunct="1">
      <a:defRPr kumimoji="1" sz="122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BD5E55-072E-A206-9D63-D7CA26265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67739BC-0E17-9D9B-9C79-A8B4768D57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026025" y="1336675"/>
            <a:ext cx="5073650" cy="3608388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D9B6C33-2723-60FE-F04E-2CFD56F9AC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F0FBA59-AB72-7757-B591-49A9F50D8D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286C7-8CE2-3644-8B8A-832CD8F1FBF6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48019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845973-150B-AFD7-4439-52C9E8675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AE7D0EF-0BA6-CF66-6C55-53211D0ED3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026025" y="1336675"/>
            <a:ext cx="5073650" cy="3608388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F7460C2-4463-FBAB-FC69-EBAB7E2BC4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C4B0B44-748A-1D7C-C569-835CF75D8B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286C7-8CE2-3644-8B8A-832CD8F1FBF6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58140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E50083-2C81-C041-CAE6-E811682069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5A62554-E275-7622-3838-8FC908BFE6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026025" y="1336675"/>
            <a:ext cx="5073650" cy="3608388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FDE6565-4C6A-881A-7216-0E6EFA9132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7A6F409-EB72-AE1B-7242-A6BFCEE021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286C7-8CE2-3644-8B8A-832CD8F1FBF6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72472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3D00CC-3453-80C3-72A5-E58AAE0156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FDED4BF-F86F-01BF-6CD2-522C62E04B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026025" y="1336675"/>
            <a:ext cx="5073650" cy="3608388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8AB2156-2FCD-E2EC-E826-7E5EEA5A79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1E97F16-5087-0FD7-0140-A328349669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286C7-8CE2-3644-8B8A-832CD8F1FBF6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48044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D7DCF3-CD2F-E79B-D980-1CCA22FBF2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CBBB786-F82E-2AC7-EB00-DAE763444B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026025" y="1336675"/>
            <a:ext cx="5073650" cy="3608388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519402D-E155-96A5-4EA2-24E9953A05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94AABE3-A3EF-5952-D8C8-35DACB9939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286C7-8CE2-3644-8B8A-832CD8F1FBF6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06585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D7FB80-C5AA-761D-61F5-7018A8205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4EA2105-6635-518D-48C6-1541CE880C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026025" y="1336675"/>
            <a:ext cx="5073650" cy="3608388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FFD6A62-BA6C-8C3F-3447-217A0E32A6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5131CE8-F80D-CEE6-630F-3B1DEEE67E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286C7-8CE2-3644-8B8A-832CD8F1FBF6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88427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A38E3-9A47-CDF6-E16B-9613193E2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7406C81-2C2A-7E44-CA80-956F29A36A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026025" y="1336675"/>
            <a:ext cx="5073650" cy="3608388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EB08603-DE54-4883-3A44-E79CBFBABA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1638BE7-09EB-50DF-40F6-7C8A718D54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286C7-8CE2-3644-8B8A-832CD8F1FBF6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81945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5AF486-F012-7A06-CF9E-201D42475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6189452-5C45-780E-5053-F39C0BBDBB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026025" y="1336675"/>
            <a:ext cx="5073650" cy="3608388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B5517BD-67B7-01AD-4F87-C96B6EC58F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9C1AEE1-67CB-2D8B-0E8F-3FF172D36A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286C7-8CE2-3644-8B8A-832CD8F1FBF6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36123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04147F-739F-BB2A-50C2-9B661AC3BC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845430A-FA79-CAF1-F824-C1AC416286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026025" y="1336675"/>
            <a:ext cx="5073650" cy="3608388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6E66020-0F5A-B323-B519-E06CF8251F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0CFC2DD-D9CF-AF89-3F78-97D0157903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286C7-8CE2-3644-8B8A-832CD8F1FBF6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96173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7E4CC2-49A0-84C3-D6AC-318E4985F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09AD6C6-9FBE-97E0-350E-FBA2355CAF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026025" y="1336675"/>
            <a:ext cx="5073650" cy="3608388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DE3D270-4CA8-F9BB-3557-DCF47815B5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E8CF2C5-69E3-84B1-BB6A-C024DD2AD4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286C7-8CE2-3644-8B8A-832CD8F1FBF6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60140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A5282A-7BA6-2755-A714-6F8BE8918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680FDBB-BEA3-2729-860F-BEA1E8CB26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026025" y="1336675"/>
            <a:ext cx="5073650" cy="3608388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0074687-ADCE-37EA-BEDA-1F90C5AFE4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629F90B-CFBD-549E-AB31-BA72473BCF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286C7-8CE2-3644-8B8A-832CD8F1FBF6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58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782808-A516-9DAB-90BB-701C54F663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2B625CB-C2FE-C4A7-ACB6-C432725593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026025" y="1336675"/>
            <a:ext cx="5073650" cy="3608388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4065496-9F15-B5F1-1CEA-4902EF92A6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C9DAF6B-B47F-9B59-EDB1-164692B578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286C7-8CE2-3644-8B8A-832CD8F1FBF6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26805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EF3D04-9216-94A3-6EF7-D40B2AB7C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9A30D10-CF62-6DB2-4920-7775AF4F0E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026025" y="1336675"/>
            <a:ext cx="5073650" cy="3608388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A5F521B-6365-973E-91AB-F73D157328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375AE18-0893-1C47-CC6B-C34EE04842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286C7-8CE2-3644-8B8A-832CD8F1FBF6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80938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F2E88F-D470-169C-CF92-2AAA6D56D7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8BB9C4A-92EC-3C89-D40F-6E8D2C6139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026025" y="1336675"/>
            <a:ext cx="5073650" cy="3608388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58D46EF-F099-CCE4-C9BE-D1AF3D28AC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CD58C68-FF57-596D-9CE7-320804FD95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286C7-8CE2-3644-8B8A-832CD8F1FBF6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23352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5E2B59-10A1-3B9D-CF3C-01E7BBF33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AEACC19-1ECA-CF98-72C5-5865077CAA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026025" y="1336675"/>
            <a:ext cx="5073650" cy="3608388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4DA33EC-D635-99C1-285D-B064A2C22A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591EFB9-7CF5-F1B7-C4D3-FA05821148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286C7-8CE2-3644-8B8A-832CD8F1FBF6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11070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91CA41-F817-D088-5408-511F8042FD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7F3A8C2-24D7-4FD9-CE67-FDB5CD5374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026025" y="1336675"/>
            <a:ext cx="5073650" cy="3608388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BED1361-264B-5D49-F0E5-A80F35FF6C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25145A8-AA30-FA1D-F321-5416BF7C64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286C7-8CE2-3644-8B8A-832CD8F1FBF6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10622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F8936E-E27B-6B54-3E45-1FD9A45B0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3573591-A067-269C-FEBF-D2D2E5705C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026025" y="1336675"/>
            <a:ext cx="5073650" cy="3608388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D2E6422-7596-AA74-F078-0DEEF5327D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FF71EBA-DD93-2C43-C58D-F345C67BD4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286C7-8CE2-3644-8B8A-832CD8F1FBF6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27406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1068FF-C428-220E-4692-CC595B3F1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9F18D92-8C4B-50B2-6C7A-6471B3424E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026025" y="1336675"/>
            <a:ext cx="5073650" cy="3608388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0C0ACA9-C5E0-9294-670E-E86CC63076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9746BA1-FD1D-F106-8D98-85475AEBE3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286C7-8CE2-3644-8B8A-832CD8F1FBF6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27010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3ECA88-E8B3-377C-E7ED-6B828DF485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1329CA9-2474-4A9C-1C67-E246A0F642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026025" y="1336675"/>
            <a:ext cx="5073650" cy="3608388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2B6D34D-3F19-0B81-D599-5EE4318B33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042BDDD-B4DF-219F-36BE-3152E4AB7B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D286C7-8CE2-3644-8B8A-832CD8F1FBF6}" type="slidenum">
              <a:rPr kumimoji="1" lang="ja-JP" alt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ja-JP" alt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694854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A4A57F-D95E-FF30-58A0-BAB6E85DDD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74C1E38-7FF7-C4A4-B45C-9FD4E8B9B5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026025" y="1336675"/>
            <a:ext cx="5073650" cy="3608388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F61792F-7C6F-3368-DF0F-9D1A0DB098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BE47E57-0C74-0ABF-3D6F-3C94CEB317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286C7-8CE2-3644-8B8A-832CD8F1FBF6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10787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4DB36C-9320-1C4B-4F34-D3F9E6710E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07D32BC-CEF7-1D35-49E9-8225DDDF9D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026025" y="1336675"/>
            <a:ext cx="5073650" cy="3608388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F8E8B62-E288-5D56-A1D0-6C7AA0195F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19965AF-1104-A4CD-7214-D69765B7B8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286C7-8CE2-3644-8B8A-832CD8F1FBF6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23338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AB4578-C34A-43D8-8F59-83BAD4A7AF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A18371D-D98C-C348-D1C0-B546441329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026025" y="1336675"/>
            <a:ext cx="5073650" cy="3608388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1A105F5-9F31-6A94-F675-CA52DFB97E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521A883-3EB1-76CB-C686-83397C3426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286C7-8CE2-3644-8B8A-832CD8F1FBF6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7095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85732E-57A5-5C1E-9604-8B5739110A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1A0AAA9-FE28-5507-D060-DB1BE75C6D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026025" y="1336675"/>
            <a:ext cx="5073650" cy="3608388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B1226AD-9341-089B-E917-EC46E127F7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E31CDF4-BE66-0FF2-FD25-BA8C1B71F4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286C7-8CE2-3644-8B8A-832CD8F1FBF6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85090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7FF4B6-35FA-71ED-6C58-19D89B5296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04D7514-3A8A-E4CA-FC1C-E54BFFFCCB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026025" y="1336675"/>
            <a:ext cx="5073650" cy="3608388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B6420CC-6015-3903-3E0F-1C6F834E9F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70B888F-EB0B-180B-3989-846F46F313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286C7-8CE2-3644-8B8A-832CD8F1FBF6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36632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ED7FC0-3E32-76E9-A203-2BDE51072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FA0B627-7C78-F3F3-7803-B1E43F7AE9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026025" y="1336675"/>
            <a:ext cx="5073650" cy="3608388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1D2863C-3610-8A40-715E-1147A9D99C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EC29B75-A0AE-158A-AD29-64E63C94C2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286C7-8CE2-3644-8B8A-832CD8F1FBF6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96545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88C16-45AB-D3E5-E272-6FC6B3929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5F79C94-116C-D4AF-36FC-EBC0FEBFFD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026025" y="1336675"/>
            <a:ext cx="5073650" cy="3608388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C19C737-D567-395C-6097-B008544B8A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F52A66C-5728-422C-FAFC-BEAD44DD25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D286C7-8CE2-3644-8B8A-832CD8F1FBF6}" type="slidenum">
              <a:rPr kumimoji="1" lang="ja-JP" alt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1" lang="ja-JP" alt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939979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27D369-AE55-984F-5FD6-DD6EF369D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941C491-32B0-B9E1-1A83-8433BA9E4C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026025" y="1336675"/>
            <a:ext cx="5073650" cy="3608388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FCC9414-1D8A-9D26-2BD1-B77231E01B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9B22798-448E-DD76-2F0E-BB15A7B7B1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D286C7-8CE2-3644-8B8A-832CD8F1FBF6}" type="slidenum">
              <a:rPr kumimoji="1" lang="ja-JP" alt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1" lang="ja-JP" alt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85796010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51D068-4024-8F03-EFAB-8A744D2D38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05CEE0E-AC03-A74F-A1A6-2C3C0F4896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026025" y="1336675"/>
            <a:ext cx="5073650" cy="3608388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5DEF913-BB31-7F89-B896-A42AB9FEF9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4D9425D-BB0B-DAAF-4FDB-205F95F755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D286C7-8CE2-3644-8B8A-832CD8F1FBF6}" type="slidenum">
              <a:rPr kumimoji="1" lang="ja-JP" alt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1" lang="ja-JP" alt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1992637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8CD111-2F32-9467-0143-CCCD08E3C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BEAFB9B-045A-13EE-8605-53406E8263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026025" y="1336675"/>
            <a:ext cx="5073650" cy="3608388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8DD57C3-4DFD-18CF-77BB-351CF8F35F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8214403-EEC7-9BEB-16BC-D6D5CA7F53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D286C7-8CE2-3644-8B8A-832CD8F1FBF6}" type="slidenum">
              <a:rPr kumimoji="1" lang="ja-JP" alt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1" lang="ja-JP" alt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0803386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E48204-2AC0-F3A1-118A-0C9F4F27A3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ADD6BA7-6F24-EDF0-CC31-DF2CB96B2F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026025" y="1336675"/>
            <a:ext cx="5073650" cy="3608388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CE1C5E3-5BFE-CE98-B85E-3E737B957A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7A7F54A-50B9-31B4-8B8A-1601C4A2A7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D286C7-8CE2-3644-8B8A-832CD8F1FBF6}" type="slidenum">
              <a:rPr kumimoji="1" lang="ja-JP" alt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1" lang="ja-JP" alt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3010930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D29C53-F69D-1688-C0F6-E04DE1D5AC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4490411-2A82-F651-25FE-89727C81BB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026025" y="1336675"/>
            <a:ext cx="5073650" cy="3608388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C890456-3701-7694-F178-66E96D5610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6E2B2A7-CE54-20B7-242B-CC5897AD74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D286C7-8CE2-3644-8B8A-832CD8F1FBF6}" type="slidenum">
              <a:rPr kumimoji="1" lang="ja-JP" alt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1" lang="ja-JP" alt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7136587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CDFC5E-F782-CA80-0555-7774E92B4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B6D6C52-60A8-D54F-618E-8391D977C9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026025" y="1336675"/>
            <a:ext cx="5073650" cy="3608388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08AA87C-FAAC-9396-58EA-1D2C7EB0CD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E1E9568-64C5-D2A7-8988-A3C0A624C9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D286C7-8CE2-3644-8B8A-832CD8F1FBF6}" type="slidenum">
              <a:rPr kumimoji="1" lang="ja-JP" alt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1" lang="ja-JP" alt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2589975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F505B7-4800-89D5-DAFB-A1D6AD4E67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AB8C817-619E-5DE7-FC3E-466AEB831D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026025" y="1336675"/>
            <a:ext cx="5073650" cy="3608388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3670E41-C384-5CC3-BE89-0D51C8AE61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04A65EE-E7DB-AE5C-3772-AF07FF2483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D286C7-8CE2-3644-8B8A-832CD8F1FBF6}" type="slidenum">
              <a:rPr kumimoji="1" lang="ja-JP" alt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1" lang="ja-JP" alt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679587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8E7BE4-EC7D-370B-838B-AD216BCA7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C484860-1F9C-5108-8BB8-5B3C55DBD4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026025" y="1336675"/>
            <a:ext cx="5073650" cy="3608388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1506CD2-F85F-D33A-7B57-E32BC4BEA2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99B16FE-EF92-BCA9-6B44-0ADDFFE7A0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286C7-8CE2-3644-8B8A-832CD8F1FBF6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707886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FA366-C299-0DE9-04C2-05E71A8A6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D51E4FC-6A89-8799-5DDE-C61340C78C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026025" y="1336675"/>
            <a:ext cx="5073650" cy="3608388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DDA7B52-F9D5-8D25-7D03-25EA1708E4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44F2D68-AAB9-BB48-742D-422ED5F5B5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D286C7-8CE2-3644-8B8A-832CD8F1FBF6}" type="slidenum">
              <a:rPr kumimoji="1" lang="ja-JP" alt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1" lang="ja-JP" alt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8222905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5DC8C6-3884-2B87-82A2-5F35AD6A5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F3F3FC9-10CF-B75F-0195-EEF2A6B13F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026025" y="1336675"/>
            <a:ext cx="5073650" cy="3608388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C9EC6C9-0742-CE71-EAB5-6675E4F8E6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8423AE1-5C0E-CEF5-85B0-28422D64C8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D286C7-8CE2-3644-8B8A-832CD8F1FBF6}" type="slidenum">
              <a:rPr kumimoji="1" lang="ja-JP" alt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1" lang="ja-JP" alt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2408337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EC1BEA-047D-FD77-A3AF-3E62293C53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4027847-9042-81CF-F4FD-4EDB3A9CA2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026025" y="1336675"/>
            <a:ext cx="5073650" cy="3608388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CAD9233-4C22-4626-A6E3-ED783CFA00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CB9F501-A68C-A87D-B833-9132C47776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D286C7-8CE2-3644-8B8A-832CD8F1FBF6}" type="slidenum">
              <a:rPr kumimoji="1" lang="ja-JP" alt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1" lang="ja-JP" alt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2128769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A9B31D-3096-E216-8C52-6C4EF04444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8234B54-B87C-2D75-BCE8-78213B7936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026025" y="1336675"/>
            <a:ext cx="5073650" cy="3608388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875CFDA-958B-C52F-B9A0-D9A5E8849B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645F340-8428-B658-BAD4-D2F5567686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D286C7-8CE2-3644-8B8A-832CD8F1FBF6}" type="slidenum">
              <a:rPr kumimoji="1" lang="ja-JP" alt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1" lang="ja-JP" alt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06690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E76F09-284C-9720-2195-48D9F67689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08E4ED3-25B2-BCE1-886F-892DF4E159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026025" y="1336675"/>
            <a:ext cx="5073650" cy="3608388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EE0C039-C9FB-662C-4E6D-C7FBA6E67F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A77772A-DE61-20AB-616F-28F3C43AFA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D286C7-8CE2-3644-8B8A-832CD8F1FBF6}" type="slidenum">
              <a:rPr kumimoji="1" lang="ja-JP" alt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1" lang="ja-JP" alt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7341938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593DFD-FB00-607A-B3BA-2F64D02F7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ECF5C60-7AF0-7CCE-6185-1585FD8B8D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026025" y="1336675"/>
            <a:ext cx="5073650" cy="3608388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EA1E434-4D4E-C7D3-84C3-7D93611D7A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C62D54A-8B5B-14D4-33AC-3D5E19B97B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D286C7-8CE2-3644-8B8A-832CD8F1FBF6}" type="slidenum">
              <a:rPr kumimoji="1" lang="ja-JP" alt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1" lang="ja-JP" alt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953446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1AFCDC-7D4E-F329-9738-1023D496EC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FE5A7FB-A978-CA5D-83E4-8FC232945A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026025" y="1336675"/>
            <a:ext cx="5073650" cy="3608388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0B24099-1196-5E0D-DF23-5B45F12A61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CD7B5A7-977E-118B-68AB-0DE3D5B5A5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D286C7-8CE2-3644-8B8A-832CD8F1FBF6}" type="slidenum">
              <a:rPr kumimoji="1" lang="ja-JP" alt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1" lang="ja-JP" alt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64128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CB1E6D-DAA6-0F03-17F2-B3C377E9A0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490CA39-28E5-08D0-E760-B096E7A6DC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026025" y="1336675"/>
            <a:ext cx="5073650" cy="3608388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9ED6477-86C9-5EE9-0466-71EE2A4D0E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52B30BE-629D-CB5A-4A04-C2C9608672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286C7-8CE2-3644-8B8A-832CD8F1FBF6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45415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329E19-EB00-FE07-EE43-F1A3A69259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EA32982-21B9-CCB9-2F8B-39FC982CC0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026025" y="1336675"/>
            <a:ext cx="5073650" cy="3608388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75548CD-5CAF-2E2E-D0BC-D7D3542E34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3504BD2-CA95-B6FD-CCFE-1E31155FF9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286C7-8CE2-3644-8B8A-832CD8F1FBF6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17150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10FC5A-EDFD-2288-1347-8E338EB8E3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A049EF9-61A3-D64C-478A-96185A15E7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026025" y="1336675"/>
            <a:ext cx="5073650" cy="3608388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42DD342-0F5C-CF22-A66C-8363F56862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BC7F5D9-5FD9-726F-2BB2-8319707E5B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286C7-8CE2-3644-8B8A-832CD8F1FBF6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26658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0AD902-4498-A931-A362-04DF80E03E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5BBC5A5-90D9-82DC-6E64-3CB4E45DAB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026025" y="1336675"/>
            <a:ext cx="5073650" cy="3608388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B3B33D1-C7BD-E1CA-3E1A-A6398676D9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0375A1A-ED79-0772-7B9C-D3439ABE06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286C7-8CE2-3644-8B8A-832CD8F1FBF6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73974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F78990-AC2C-1AB7-DAAA-C365FAE261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D982E03-0599-DA90-6F62-69D95F9963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026025" y="1336675"/>
            <a:ext cx="5073650" cy="3608388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4993E5A-C259-95A1-51D8-2CEA45D879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004D185-C0AE-78CE-70CE-9B5DCBEBD9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286C7-8CE2-3644-8B8A-832CD8F1FBF6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8475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50144" y="3381391"/>
            <a:ext cx="1303496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300288" y="6108319"/>
            <a:ext cx="1073467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3/23/2026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871" userDrawn="1">
          <p15:clr>
            <a:srgbClr val="FBAE40"/>
          </p15:clr>
        </p15:guide>
        <p15:guide id="2" pos="4830" userDrawn="1">
          <p15:clr>
            <a:srgbClr val="FBAE40"/>
          </p15:clr>
        </p15:guide>
        <p15:guide id="3" pos="9659" userDrawn="1">
          <p15:clr>
            <a:srgbClr val="FBAE40"/>
          </p15:clr>
        </p15:guide>
        <p15:guide id="5" orient="horz" userDrawn="1">
          <p15:clr>
            <a:srgbClr val="FBAE40"/>
          </p15:clr>
        </p15:guide>
        <p15:guide id="6" orient="horz" pos="3538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3/23/2026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66763" y="2508774"/>
            <a:ext cx="667083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897654" y="2508774"/>
            <a:ext cx="667083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3/23/2026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3/23/2026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3/23/2026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6" userDrawn="1">
          <p15:clr>
            <a:srgbClr val="FBAE40"/>
          </p15:clr>
        </p15:guide>
        <p15:guide id="2" pos="483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66763" y="436309"/>
            <a:ext cx="1380172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66763" y="2508774"/>
            <a:ext cx="1380172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213985" y="10144173"/>
            <a:ext cx="49072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66763" y="10144173"/>
            <a:ext cx="352710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3/23/2026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041380" y="10144173"/>
            <a:ext cx="352710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86F010-EC18-7E16-511D-56437C6C85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88721604-4926-C6DA-AC5F-6A9638B83F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15335250" cy="1090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8488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39AC63-D5AD-4C18-29D7-D3708C37D1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BB8BD1B-9CA3-1A47-212F-C8919CB3F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15335250" cy="1090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4466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6E5AD-37EF-60E3-CFCE-A123C37FF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42C335F-C261-90B9-00F4-4398B305E6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15335250" cy="1090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9542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561842-0869-8556-6AFB-EFEC396E2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5D43AEB-A8FE-4977-3B7A-469BE1B844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15335250" cy="1090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0722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AD4300-0ACA-DB6D-82E6-0ABE9D4C6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8963D45-1476-5C65-8093-6CAC6F5E67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15335250" cy="1090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0277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2E548B-27C9-D012-D099-36891AC776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FC9A5BD-1C99-969A-A7B3-6D08497E38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15335250" cy="1090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3618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2CE94F-79AF-907D-0390-6BAE4AECD9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CC70216-07D9-E373-D6FB-320F1000E5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15335250" cy="1090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0381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663477-1E84-6201-0F35-551A1D15BC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F72407C-32FB-859F-8979-1891E86993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15335250" cy="1090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9015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0646D9-6C23-A703-D121-557E4C48EE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306F8A9-3029-951B-72AC-A1091C6B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15335250" cy="1090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513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B85409-555A-C38A-40A2-6142D9C064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910B38E-ECF9-9831-716D-5DB53BF250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15335250" cy="1090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7820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4C23BC-8D4A-C606-D5E1-C10FA757F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B07F644-0AE2-0863-E7B0-AB6345A644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15335250" cy="1090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511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82AB0F-45A6-0C74-278E-1ADDEA5D26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41BDA1D-53C8-AFB1-6E57-8AE77A3246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15335250" cy="1090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0042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C75D8A-C9D8-D818-151A-C967CDF2B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8A1F05A-59CE-2B06-2BD3-8D3AEFEB9D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15335250" cy="1090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5600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EB584A-589C-D06F-1A32-51C4D52D85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B39B158-E93B-E268-76E9-75A0970827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15335250" cy="1090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73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C6B577-0DC7-23F3-F785-945BC1DCA0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F2AAA93-3764-1AA8-50DC-B9BEFC68E2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15335250" cy="1090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7563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BBFBEA-238D-9048-F287-6CECF36913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41A8CA7-4383-46D6-FE20-DE20A33FBE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15335250" cy="1090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4811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C8BDE1-9272-892D-FF79-C9F8C8E94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DCE7924-9938-5393-95DD-F2B71B5127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15335250" cy="1090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410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E2BEB7-9865-4569-2E17-7EE4103C5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899D2E2-8FDD-ED0F-D0C9-18EC76B45B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15335250" cy="1090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206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183B98-394A-B3EE-3010-E5270F1CF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15E4418-110E-C1BD-C4B6-0B9F816708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15335250" cy="1090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1904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E267E2-E325-982F-8A84-44D55E3B08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0EC7990-58B9-F8F0-3B66-A571A2205B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15335250" cy="1090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3058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E7B85F-6371-0F5E-9CFC-786D13E820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F6EA256-71C6-7FE3-A243-CF57E94F62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15335250" cy="1090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6321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77B212-CA57-9877-E0CD-64E88C266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90A33E3-3850-8BA2-497F-8F15387DA6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15335250" cy="1090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2007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06348E-6BB7-D5FC-BDAC-A0BF2ABD37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4785B80-9987-B118-D568-DB00103242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15335250" cy="1090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6903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F4A063-04D2-5CCC-7932-11C5F45968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1A4D686-97F9-E0F6-389B-B4F6E6C014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15335250" cy="1090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6684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5F9819-2923-4695-B909-E02C242D93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50E5D1C-5147-4C6D-02C5-F7667EC9C4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15335250" cy="1090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1945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A7BF8C-1A35-644F-47A1-9C7899CC31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0B3767D-2157-AA70-C209-58B9FBA0C6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15335250" cy="1090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365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CA4605-67E1-6B1E-307F-9A0B8B9BB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C087B65-4AE6-42B3-5D60-5EFDD7F2FE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15335250" cy="1090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7705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4D2F9C-8654-3E57-D1A5-2091A87BC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666114E-24DC-C3B3-A44D-EFC7D52981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15335250" cy="1090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6483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C55F91-139F-1F03-C4AE-E7A0755701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A81CFB8-3FFE-ECE7-51EF-B97D5C6984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15335250" cy="1090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1877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D6F1DF-7606-0BD1-F130-0BA75FD97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1CD2641-0DD1-7CEF-BF54-C74550F974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15335250" cy="1090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5436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D6A73E-F7D7-9E8E-0D2B-080C7D6FF3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C1D77E5-047A-ADE4-77A2-8E5B250A77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15335250" cy="1090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5031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9AC36-B856-E027-86D6-420B8C5AE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2EE2A7F-A6DF-ED32-15EF-3E3F75F28D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15335250" cy="1090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5368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B0D843-9ECD-AE7C-DB1D-6F0691019F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B870938-CC68-8390-6A10-470D56CEC1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15335250" cy="1090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498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9A311C-A43C-087D-40E9-F4BEFEC6F8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8E5959D-A828-EC07-6503-036CD5DF27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15335250" cy="1090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4312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4D5897-0672-3553-33B4-E8A726678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5BBAC5A-A132-E5F6-6C7C-0ED6C1A82A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15335250" cy="1090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3085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564415-EE86-D91D-DDF2-3DEE6C2D1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F78B257-DB0F-488B-AB6A-F485C03976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15335250" cy="1090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1983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A6DD19-0E57-2865-25AA-735370C6EC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24ED8A2-EBA8-85E3-3ED5-EE80D4E1E6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15335250" cy="1090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1502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21E360-87CF-2E0A-5E85-7A2A9E1030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4899918-A97E-C0B0-4F42-1012171F04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15335250" cy="1090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9518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AE8177-31CC-62A2-DC52-E891088DA3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F7AE03D-3957-ACC1-6D9D-9494DF9493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15335250" cy="1090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3232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278D2E-A4AE-3530-218B-C8EFDE22E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4677179-993D-78C0-A97F-A215B2B895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15335250" cy="1090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965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1BB11C-9A1E-C31C-FDE9-FA4F3439F8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2AE0054-C412-4238-F742-0F8314E747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15335250" cy="1090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600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373139-B016-8CE5-96B9-A1C409C540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2C9D500-5CBA-071B-B3EC-77AE9CFDBA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15335250" cy="1090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709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561994-768D-C0B2-A43D-446B5AA788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349DAA4-7484-A934-18B9-E0A8D15E5B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15335250" cy="1090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91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138338-3997-1680-CF30-267BD7841B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051F30C-821E-E086-BE99-E52C6BB47A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15335250" cy="1090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7454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222426-A477-8593-B09E-34766135B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40D1743-5B51-B46C-8C1E-841204145E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15335250" cy="1090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9348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0BA04B-A363-BBDB-53EA-D11CEAB8B8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8AC4037-4D19-E88C-22D8-7344F0B4CD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15335250" cy="1090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0530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CCCE2BDC97806048A818A250CF6ED667" ma:contentTypeVersion="14" ma:contentTypeDescription="新しいドキュメントを作成します。" ma:contentTypeScope="" ma:versionID="96d14af0a7532dbbe7c76b0cf9f311b2">
  <xsd:schema xmlns:xsd="http://www.w3.org/2001/XMLSchema" xmlns:xs="http://www.w3.org/2001/XMLSchema" xmlns:p="http://schemas.microsoft.com/office/2006/metadata/properties" xmlns:ns2="0fca6408-0a8a-4cb9-a878-3f24a9c9d2ec" xmlns:ns3="ca0d9c1d-2d71-48fd-a182-2be6e400cfa0" targetNamespace="http://schemas.microsoft.com/office/2006/metadata/properties" ma:root="true" ma:fieldsID="ad7a2d46b697f79ca3cf4b21dab5d7ef" ns2:_="" ns3:_="">
    <xsd:import namespace="0fca6408-0a8a-4cb9-a878-3f24a9c9d2ec"/>
    <xsd:import namespace="ca0d9c1d-2d71-48fd-a182-2be6e400cfa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ca6408-0a8a-4cb9-a878-3f24a9c9d2e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34f4a231-ddc4-4d2c-a302-0a2efe911181}" ma:internalName="TaxCatchAll" ma:showField="CatchAllData" ma:web="0fca6408-0a8a-4cb9-a878-3f24a9c9d2e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0d9c1d-2d71-48fd-a182-2be6e400cf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画像タグ" ma:readOnly="false" ma:fieldId="{5cf76f15-5ced-4ddc-b409-7134ff3c332f}" ma:taxonomyMulti="true" ma:sspId="7c9c57c1-006d-4df6-b4dd-10bc6d0938f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a0d9c1d-2d71-48fd-a182-2be6e400cfa0">
      <Terms xmlns="http://schemas.microsoft.com/office/infopath/2007/PartnerControls"/>
    </lcf76f155ced4ddcb4097134ff3c332f>
    <TaxCatchAll xmlns="0fca6408-0a8a-4cb9-a878-3f24a9c9d2ec" xsi:nil="true"/>
  </documentManagement>
</p:properties>
</file>

<file path=customXml/itemProps1.xml><?xml version="1.0" encoding="utf-8"?>
<ds:datastoreItem xmlns:ds="http://schemas.openxmlformats.org/officeDocument/2006/customXml" ds:itemID="{82873D63-68C2-43C0-AB06-86C987CE5F7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3379574-FA5F-4CDB-B7B2-B5837BB2029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fca6408-0a8a-4cb9-a878-3f24a9c9d2ec"/>
    <ds:schemaRef ds:uri="ca0d9c1d-2d71-48fd-a182-2be6e400cfa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605F14B-634B-491C-A84A-69120F0EE8C5}">
  <ds:schemaRefs>
    <ds:schemaRef ds:uri="0fca6408-0a8a-4cb9-a878-3f24a9c9d2ec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dcmitype/"/>
    <ds:schemaRef ds:uri="ca0d9c1d-2d71-48fd-a182-2be6e400cfa0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5613</TotalTime>
  <Words>46</Words>
  <Application>Microsoft Office PowerPoint</Application>
  <PresentationFormat>ユーザー設定</PresentationFormat>
  <Paragraphs>46</Paragraphs>
  <Slides>46</Slides>
  <Notes>46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46</vt:i4>
      </vt:variant>
    </vt:vector>
  </HeadingPairs>
  <TitlesOfParts>
    <vt:vector size="49" baseType="lpstr">
      <vt:lpstr>游ゴシック</vt:lpstr>
      <vt:lpstr>Calibri</vt:lpstr>
      <vt:lpstr>Office Theme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subject/>
  <dc:creator>ouchi</dc:creator>
  <cp:keywords/>
  <dc:description/>
  <cp:lastModifiedBy>Takuma Kusaka (日下 拓真)</cp:lastModifiedBy>
  <cp:revision>95</cp:revision>
  <dcterms:created xsi:type="dcterms:W3CDTF">2024-03-06T03:03:14Z</dcterms:created>
  <dcterms:modified xsi:type="dcterms:W3CDTF">2026-03-23T09:40:21Z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2024-03-06T10:00:00Z</vt:filetime>
  </property>
  <property fmtid="{D5CDD505-2E9C-101B-9397-08002B2CF9AE}" pid="3" name="Creator">
    <vt:lpwstr>Adobe InDesign 19.2 (Macintosh)</vt:lpwstr>
  </property>
  <property fmtid="{D5CDD505-2E9C-101B-9397-08002B2CF9AE}" pid="4" name="LastSaved">
    <vt:filetime>2024-03-06T10:00:00Z</vt:filetime>
  </property>
  <property fmtid="{D5CDD505-2E9C-101B-9397-08002B2CF9AE}" pid="5" name="Producer">
    <vt:lpwstr>Adobe PDF Library 17.0</vt:lpwstr>
  </property>
  <property fmtid="{D5CDD505-2E9C-101B-9397-08002B2CF9AE}" pid="6" name="ContentTypeId">
    <vt:lpwstr>0x010100CCCE2BDC97806048A818A250CF6ED667</vt:lpwstr>
  </property>
  <property fmtid="{D5CDD505-2E9C-101B-9397-08002B2CF9AE}" pid="7" name="MediaServiceImageTags">
    <vt:lpwstr/>
  </property>
</Properties>
</file>